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45" r:id="rId8"/>
    <p:sldId id="353" r:id="rId9"/>
    <p:sldId id="354" r:id="rId10"/>
    <p:sldId id="346" r:id="rId11"/>
    <p:sldId id="352" r:id="rId12"/>
    <p:sldId id="355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1.docx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18</a:t>
            </a:r>
            <a:r>
              <a:rPr lang="zh-CN" altLang="en-US" sz="4232" b="1">
                <a:solidFill>
                  <a:srgbClr val="D60093"/>
                </a:solidFill>
              </a:rPr>
              <a:t>　古诗二首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跨学科.eps" descr="id:214748917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7657" y="528501"/>
            <a:ext cx="3555190" cy="777784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408817"/>
            <a:ext cx="10807700" cy="18097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六、有的古诗不但可以吟诵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而且还可以唱出来。请你课下查一查《江雪》的曲谱资料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在音乐老师的帮助下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学会演唱《江雪》这首诗吧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321854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2312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066590"/>
            <a:ext cx="10807700" cy="3190958"/>
            <a:chOff x="692150" y="1066590"/>
            <a:chExt cx="10807700" cy="319095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066590"/>
              <a:ext cx="10807700" cy="295350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en-US" altLang="zh-CN" sz="3200">
                  <a:solidFill>
                    <a:srgbClr val="000000"/>
                  </a:solidFill>
                  <a:latin typeface="Segoe UI Symbol" panose="020B0502040204020203" pitchFamily="34" charset="0"/>
                  <a:cs typeface="Segoe UI Symbol" panose="020B0502040204020203" pitchFamily="34" charset="0"/>
                </a:rPr>
                <a:t>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选出加点字的正确读音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小径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jìn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jìnɡ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　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踪迹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zōnɡ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zhōnɡ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endPara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笼盖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lónɡ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lǒnɡ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苍老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cān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cānɡ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茫茫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mán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mánɡ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30672" y="228173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5051557" y="2281730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820071" y="302195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5040973" y="299662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860280" y="3734328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2" name="矩形 21"/>
          <p:cNvSpPr>
            <a:spLocks noChangeAspect="1"/>
          </p:cNvSpPr>
          <p:nvPr/>
        </p:nvSpPr>
        <p:spPr>
          <a:xfrm>
            <a:off x="2820990" y="216900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6361721" y="2169007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3274165" y="2812271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551175" y="2906678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3518617" y="359371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565566"/>
            <a:ext cx="10807700" cy="3046988"/>
            <a:chOff x="692150" y="565566"/>
            <a:chExt cx="10807700" cy="3046988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565566"/>
              <a:ext cx="10807700" cy="304698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写字词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云层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垂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天空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变得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沉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一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只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静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静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停靠在岸边。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88819" y="1168267"/>
              <a:ext cx="1161905" cy="1495238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847402" y="1149219"/>
              <a:ext cx="1180952" cy="1514286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465143" y="1139695"/>
              <a:ext cx="2228571" cy="1523810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624777" y="1669201"/>
            <a:ext cx="889987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r>
              <a:rPr lang="en-US" altLang="zh-CN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992884" y="1669201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805976" y="1652633"/>
            <a:ext cx="173637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小   舟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692150" y="111150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茫茫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见牛羊。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根据课文内容补全句子。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句中加点字的读音是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意思是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显现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40683" y="17044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endParaRPr lang="zh-CN" altLang="en-US" sz="320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627969" y="170445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野</a:t>
            </a:r>
            <a:endParaRPr lang="zh-CN" altLang="en-US" sz="320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781588" y="1704453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风吹草低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053731" y="2825681"/>
            <a:ext cx="1301959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xiàn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807817" y="28474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47940"/>
            <a:ext cx="825418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下列符合这句诗描述的景色的图是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322915"/>
              </p:ext>
            </p:extLst>
          </p:nvPr>
        </p:nvGraphicFramePr>
        <p:xfrm>
          <a:off x="692149" y="1231204"/>
          <a:ext cx="11421195" cy="22631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文档" r:id="rId4" imgW="5993494" imgH="1187611" progId="Word.Document.12">
                  <p:embed/>
                </p:oleObj>
              </mc:Choice>
              <mc:Fallback>
                <p:oleObj name="文档" r:id="rId4" imgW="5993494" imgH="118761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149" y="1231204"/>
                        <a:ext cx="11421195" cy="22631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7317960" y="59526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28042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9271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四、根据课文内容填空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《江雪》的作者是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代诗人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李白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柳宗元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。这首诗中的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万径人踪灭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两句描写了寂静、寒冷的环境。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《敕勒歌》是一首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朝民歌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诗中写了敕勒川在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位置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759817" y="137784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394160" y="1377846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柳宗元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80228" y="1952072"/>
            <a:ext cx="223651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千山鸟飞绝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451628" y="310866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567915" y="3108662"/>
            <a:ext cx="1415772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阴山下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14043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105700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五、阅读古诗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逢雪宿芙蓉山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主人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]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刘长卿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日暮苍山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天寒白屋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柴门闻犬吠</a:t>
            </a:r>
            <a:r>
              <a:rPr lang="zh-CN" altLang="zh-CN" sz="3200" baseline="300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风雪夜归人。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【注释】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芙蓉山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地名。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苍山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青山。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白屋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贫苦人家简陋的住所。房顶用白茅覆盖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或木材不加油漆叫白屋。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犬吠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狗叫。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692150" y="52686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给下列词语选择正确的解释。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遭遇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遇见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迎合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住宿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过夜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日暮苍山远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字点明了时间是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下列属于这首诗描绘的画面的一项是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春暖花开图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风雪夜归图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农家丰收图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893486" y="108391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784629" y="171986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691114" y="228407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暮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588200" y="228407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傍晚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760886" y="281747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1146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734</TotalTime>
  <Words>275</Words>
  <Application>Microsoft Office PowerPoint</Application>
  <PresentationFormat>宽屏</PresentationFormat>
  <Paragraphs>71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30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2025-08-29T05:37:19Z</dcterms:modified>
</cp:coreProperties>
</file>